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3" r:id="rId14"/>
    <p:sldId id="295" r:id="rId15"/>
    <p:sldId id="297" r:id="rId16"/>
    <p:sldId id="299" r:id="rId17"/>
    <p:sldId id="300" r:id="rId18"/>
    <p:sldId id="302" r:id="rId19"/>
    <p:sldId id="301" r:id="rId20"/>
    <p:sldId id="304" r:id="rId21"/>
    <p:sldId id="305" r:id="rId22"/>
    <p:sldId id="306" r:id="rId23"/>
    <p:sldId id="298" r:id="rId24"/>
    <p:sldId id="29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77"/>
    <a:srgbClr val="FFB6C1"/>
    <a:srgbClr val="2E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02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7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3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8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9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3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2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2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0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1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31E36-8CFD-4482-8775-71F070ACAF9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2C957-25F8-4515-B5A7-01A2B7342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4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30672"/>
            <a:ext cx="5181600" cy="1773464"/>
          </a:xfrm>
          <a:ln>
            <a:solidFill>
              <a:srgbClr val="FEFC77"/>
            </a:solidFill>
          </a:ln>
        </p:spPr>
      </p:pic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86" y="2169455"/>
            <a:ext cx="4858428" cy="2495898"/>
          </a:xfrm>
          <a:ln>
            <a:solidFill>
              <a:srgbClr val="FEFC7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019800" y="2169455"/>
            <a:ext cx="313986" cy="36121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19800" y="4304136"/>
            <a:ext cx="313986" cy="36121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5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6974"/>
            <a:ext cx="5181600" cy="1808639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7" y="2163393"/>
            <a:ext cx="2839605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02" y="2163393"/>
            <a:ext cx="2172003" cy="1867161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6019800" y="2163393"/>
            <a:ext cx="297302" cy="93358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6019800" y="4030554"/>
            <a:ext cx="297302" cy="87505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489105" y="2157043"/>
            <a:ext cx="297302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489105" y="4030554"/>
            <a:ext cx="297302" cy="248417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94800"/>
            <a:ext cx="5181600" cy="4212988"/>
          </a:xfrm>
          <a:ln>
            <a:solidFill>
              <a:srgbClr val="FEFC77"/>
            </a:solidFill>
          </a:ln>
        </p:spPr>
      </p:pic>
      <p:pic>
        <p:nvPicPr>
          <p:cNvPr id="6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4800"/>
            <a:ext cx="5181600" cy="1599089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2926972"/>
            <a:ext cx="5181600" cy="1074322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62" y="2362051"/>
            <a:ext cx="2276793" cy="2133898"/>
          </a:xfr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6886575" y="2362051"/>
            <a:ext cx="745487" cy="56492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86575" y="4001294"/>
            <a:ext cx="745487" cy="49465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4" y="1957967"/>
            <a:ext cx="9831172" cy="5620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6" y="2689983"/>
            <a:ext cx="4767594" cy="3362948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05" y="2689115"/>
            <a:ext cx="2579506" cy="3363816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99" y="2689115"/>
            <a:ext cx="2505425" cy="1810003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42602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17" y="2055813"/>
            <a:ext cx="1767958" cy="456797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36" y="2055813"/>
            <a:ext cx="2265249" cy="456185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46" y="2055813"/>
            <a:ext cx="1695687" cy="2838846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25915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81" y="1868530"/>
            <a:ext cx="4406747" cy="2198064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89" y="4431723"/>
            <a:ext cx="7716327" cy="187668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V="1">
            <a:off x="2148289" y="4066594"/>
            <a:ext cx="1605192" cy="36512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160228" y="4066594"/>
            <a:ext cx="1704388" cy="36512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81" y="350020"/>
            <a:ext cx="3910530" cy="6204831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74" y="845781"/>
            <a:ext cx="1752845" cy="5172797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30454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03" y="3124578"/>
            <a:ext cx="877377" cy="661880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509" y="313890"/>
            <a:ext cx="3381847" cy="6230219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66" y="313890"/>
            <a:ext cx="2734057" cy="5220429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V="1">
            <a:off x="3818880" y="313890"/>
            <a:ext cx="1522629" cy="2810688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18880" y="3786458"/>
            <a:ext cx="1522629" cy="275765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723356" y="302873"/>
            <a:ext cx="416410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723356" y="5534319"/>
            <a:ext cx="416410" cy="100979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1" y="4419485"/>
            <a:ext cx="3085432" cy="1407093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V="1">
            <a:off x="528101" y="3786458"/>
            <a:ext cx="2413402" cy="63302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3613533" y="3786458"/>
            <a:ext cx="205347" cy="63302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4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96" y="894800"/>
            <a:ext cx="10058400" cy="287913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11" y="3773935"/>
            <a:ext cx="2683785" cy="2826603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16" y="3773935"/>
            <a:ext cx="3786091" cy="2826603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10944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32" y="2169455"/>
            <a:ext cx="2089271" cy="4440665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07" y="2169455"/>
            <a:ext cx="2122015" cy="4440665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2" y="2169456"/>
            <a:ext cx="2198159" cy="4438188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20" y="2169454"/>
            <a:ext cx="2118683" cy="443818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9382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8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9" y="1825625"/>
            <a:ext cx="3372321" cy="3581900"/>
          </a:xfr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2" y="2519685"/>
            <a:ext cx="3877216" cy="590632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92" y="3899191"/>
            <a:ext cx="5087060" cy="44773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60" y="2169455"/>
            <a:ext cx="2919793" cy="4316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82" y="513269"/>
            <a:ext cx="7078063" cy="597300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13373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3" y="2169455"/>
            <a:ext cx="4252511" cy="4290821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37" y="2510979"/>
            <a:ext cx="2167601" cy="3515249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97" y="3295354"/>
            <a:ext cx="3467584" cy="1581371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4858444" y="2169455"/>
            <a:ext cx="441593" cy="34152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4858444" y="6026228"/>
            <a:ext cx="441593" cy="43404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67638" y="2510979"/>
            <a:ext cx="556959" cy="78437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467638" y="4876725"/>
            <a:ext cx="556959" cy="114950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91" y="1885318"/>
            <a:ext cx="6784818" cy="4775269"/>
          </a:xfrm>
          <a:prstGeom prst="rect">
            <a:avLst/>
          </a:prstGeom>
          <a:ln>
            <a:solidFill>
              <a:srgbClr val="FEFC77"/>
            </a:solidFill>
          </a:ln>
        </p:spPr>
      </p:pic>
    </p:spTree>
    <p:extLst>
      <p:ext uri="{BB962C8B-B14F-4D97-AF65-F5344CB8AC3E}">
        <p14:creationId xmlns:p14="http://schemas.microsoft.com/office/powerpoint/2010/main" val="6435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2" y="2851673"/>
            <a:ext cx="4575335" cy="2502526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52" y="2347331"/>
            <a:ext cx="6167659" cy="3143134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H="1">
            <a:off x="4807607" y="2336314"/>
            <a:ext cx="592445" cy="515358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4807607" y="5354199"/>
            <a:ext cx="592445" cy="13626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29630" y="2115239"/>
            <a:ext cx="3503364" cy="2169455"/>
            <a:chOff x="396607" y="0"/>
            <a:chExt cx="3503364" cy="2169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0"/>
              <a:ext cx="2915281" cy="2169455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396607" y="1690688"/>
              <a:ext cx="3216926" cy="0"/>
            </a:xfrm>
            <a:prstGeom prst="line">
              <a:avLst/>
            </a:prstGeom>
            <a:ln w="28575">
              <a:solidFill>
                <a:srgbClr val="FEFC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396607" y="1788003"/>
              <a:ext cx="3503364" cy="0"/>
            </a:xfrm>
            <a:prstGeom prst="line">
              <a:avLst/>
            </a:prstGeom>
            <a:ln w="57150">
              <a:solidFill>
                <a:srgbClr val="FFB6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218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1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7" y="1825625"/>
            <a:ext cx="2648348" cy="4351338"/>
          </a:xfrm>
          <a:ln>
            <a:solidFill>
              <a:srgbClr val="FEFC77"/>
            </a:solidFill>
          </a:ln>
        </p:spPr>
      </p:pic>
      <p:pic>
        <p:nvPicPr>
          <p:cNvPr id="1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40" y="1825625"/>
            <a:ext cx="2856060" cy="4351338"/>
          </a:xfrm>
          <a:ln>
            <a:solidFill>
              <a:srgbClr val="FEFC77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0" y="2327674"/>
            <a:ext cx="4744112" cy="943107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5" y="3429000"/>
            <a:ext cx="4717504" cy="1564396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0250" y="3270781"/>
            <a:ext cx="107905" cy="15821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074362" y="3270781"/>
            <a:ext cx="81297" cy="15821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4362" y="1825625"/>
            <a:ext cx="387515" cy="502049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44642" y="4982379"/>
            <a:ext cx="306218" cy="1183567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106351" y="1819370"/>
            <a:ext cx="387515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099208" y="6176963"/>
            <a:ext cx="387515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7" y="2534580"/>
            <a:ext cx="5181600" cy="1949169"/>
          </a:xfrm>
          <a:ln>
            <a:solidFill>
              <a:srgbClr val="FEFC77"/>
            </a:solidFill>
          </a:ln>
        </p:spPr>
      </p:pic>
      <p:pic>
        <p:nvPicPr>
          <p:cNvPr id="6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40" y="1825625"/>
            <a:ext cx="5035119" cy="4351338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5578207" y="1825625"/>
            <a:ext cx="667233" cy="70895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78207" y="4483749"/>
            <a:ext cx="667233" cy="1693214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23" y="2023931"/>
            <a:ext cx="3349734" cy="4351338"/>
          </a:xfrm>
          <a:ln>
            <a:solidFill>
              <a:srgbClr val="FEFC77"/>
            </a:solidFill>
          </a:ln>
        </p:spPr>
      </p:pic>
      <p:pic>
        <p:nvPicPr>
          <p:cNvPr id="6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57" y="2023931"/>
            <a:ext cx="4155485" cy="4351338"/>
          </a:xfrm>
          <a:ln>
            <a:solidFill>
              <a:srgbClr val="FEFC77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0" y="2247439"/>
            <a:ext cx="4909928" cy="2361585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06" y="1785417"/>
            <a:ext cx="3121760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66" y="1785417"/>
            <a:ext cx="3210221" cy="4355687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5175248" y="1785417"/>
            <a:ext cx="435058" cy="462022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75248" y="4609024"/>
            <a:ext cx="435058" cy="152773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7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2067"/>
            <a:ext cx="2024177" cy="4351338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38" y="2112067"/>
            <a:ext cx="2412827" cy="4351339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6"/>
            <a:ext cx="3204105" cy="3627724"/>
          </a:xfrm>
          <a:prstGeom prst="rect">
            <a:avLst/>
          </a:prstGeom>
          <a:ln>
            <a:solidFill>
              <a:srgbClr val="FEFC77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435" y="2822883"/>
            <a:ext cx="3195358" cy="3677070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5941"/>
            <a:ext cx="5181600" cy="3170705"/>
          </a:xfrm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21" y="1952419"/>
            <a:ext cx="2829320" cy="1476581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26" y="3015967"/>
            <a:ext cx="2695951" cy="2676899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    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2915281" cy="2169455"/>
          </a:xfrm>
          <a:prstGeom prst="rect">
            <a:avLst/>
          </a:prstGeom>
        </p:spPr>
      </p:pic>
      <p:pic>
        <p:nvPicPr>
          <p:cNvPr id="5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06" y="2488939"/>
            <a:ext cx="2801327" cy="1880122"/>
          </a:xfrm>
          <a:ln>
            <a:solidFill>
              <a:srgbClr val="FEFC77"/>
            </a:solidFill>
          </a:ln>
        </p:spPr>
      </p:pic>
      <p:pic>
        <p:nvPicPr>
          <p:cNvPr id="6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45" y="1825624"/>
            <a:ext cx="2284452" cy="4351338"/>
          </a:xfrm>
          <a:ln>
            <a:solidFill>
              <a:srgbClr val="FEFC7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96" y="1825624"/>
            <a:ext cx="2427168" cy="4351338"/>
          </a:xfrm>
          <a:prstGeom prst="rect">
            <a:avLst/>
          </a:prstGeom>
          <a:ln>
            <a:solidFill>
              <a:srgbClr val="FEFC77"/>
            </a:solidFill>
          </a:ln>
        </p:spPr>
      </p:pic>
      <p:cxnSp>
        <p:nvCxnSpPr>
          <p:cNvPr id="9" name="직선 연결선 8"/>
          <p:cNvCxnSpPr/>
          <p:nvPr/>
        </p:nvCxnSpPr>
        <p:spPr>
          <a:xfrm>
            <a:off x="396607" y="1690688"/>
            <a:ext cx="3216926" cy="0"/>
          </a:xfrm>
          <a:prstGeom prst="line">
            <a:avLst/>
          </a:prstGeom>
          <a:ln w="28575"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6607" y="1788003"/>
            <a:ext cx="3503364" cy="0"/>
          </a:xfrm>
          <a:prstGeom prst="line">
            <a:avLst/>
          </a:prstGeom>
          <a:ln w="57150">
            <a:solidFill>
              <a:srgbClr val="FFB6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V="1">
            <a:off x="4767033" y="1825624"/>
            <a:ext cx="1138812" cy="663315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767033" y="4369061"/>
            <a:ext cx="1138812" cy="1807901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187916" y="6182104"/>
            <a:ext cx="267499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187916" y="1818481"/>
            <a:ext cx="267499" cy="0"/>
          </a:xfrm>
          <a:prstGeom prst="line">
            <a:avLst/>
          </a:prstGeom>
          <a:ln>
            <a:solidFill>
              <a:srgbClr val="FEFC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24</Words>
  <Application>Microsoft Office PowerPoint</Application>
  <PresentationFormat>와이드스크린</PresentationFormat>
  <Paragraphs>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  <vt:lpstr>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seoulit</dc:creator>
  <cp:lastModifiedBy>seoulit</cp:lastModifiedBy>
  <cp:revision>44</cp:revision>
  <dcterms:created xsi:type="dcterms:W3CDTF">2023-04-03T00:11:24Z</dcterms:created>
  <dcterms:modified xsi:type="dcterms:W3CDTF">2023-04-05T00:29:51Z</dcterms:modified>
</cp:coreProperties>
</file>